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058400" cx="7772400"/>
  <p:notesSz cx="6858000" cy="9144000"/>
  <p:embeddedFontLst>
    <p:embeddedFont>
      <p:font typeface="Alegreya Sans"/>
      <p:regular r:id="rId12"/>
      <p:bold r:id="rId13"/>
      <p:italic r:id="rId14"/>
      <p:boldItalic r:id="rId15"/>
    </p:embeddedFont>
    <p:embeddedFont>
      <p:font typeface="Spicy Ric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VXH8Oi872I9ZWign1zIxDjQPw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legreyaSans-bold.fntdata"/><Relationship Id="rId12" Type="http://schemas.openxmlformats.org/officeDocument/2006/relationships/font" Target="fonts/Alegreya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legreyaSans-boldItalic.fntdata"/><Relationship Id="rId14" Type="http://schemas.openxmlformats.org/officeDocument/2006/relationships/font" Target="fonts/AlegreyaSans-italic.fntdata"/><Relationship Id="rId17" Type="http://customschemas.google.com/relationships/presentationmetadata" Target="metadata"/><Relationship Id="rId16" Type="http://schemas.openxmlformats.org/officeDocument/2006/relationships/font" Target="fonts/SpicyRic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582930" y="3096314"/>
            <a:ext cx="660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582930" y="5553882"/>
            <a:ext cx="6606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3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388620" y="8616783"/>
            <a:ext cx="6995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YJeP6oyPliw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"/>
          <p:cNvSpPr txBox="1"/>
          <p:nvPr/>
        </p:nvSpPr>
        <p:spPr>
          <a:xfrm>
            <a:off x="96879" y="2606267"/>
            <a:ext cx="7526700" cy="7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Art Virtual Learning</a:t>
            </a:r>
            <a:endParaRPr b="1" baseline="30000" i="0" sz="3600" u="none" cap="none" strike="noStrike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b="1" i="0" lang="en-US" sz="32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 School Advanced Photography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Subject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Vision Project</a:t>
            </a:r>
            <a:endParaRPr b="1" i="0" sz="6000" u="none" cap="none" strike="noStrike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C4587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April 30, 2020</a:t>
            </a:r>
            <a:endParaRPr b="1" i="0" sz="3600" u="none" cap="none" strike="noStrike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07251" y="2468938"/>
            <a:ext cx="7339800" cy="6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 Advanced Photography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Lesson: 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Miniatures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April 30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visually creative in seeing your world differently from a varied point of view, to experiment visually with items around you to create a photographic composition with a small object to give the appearance of a big world. Continued practice with magazine cut outs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81642" y="4884782"/>
            <a:ext cx="2402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39616" y="316523"/>
            <a:ext cx="648872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and perspective mix up for amusement: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4 “Small subject, big vision concept”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practice with different subject matter.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39616" y="1652954"/>
            <a:ext cx="6154615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 Ringer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How about cutting our magazine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Pics? Do you have any?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 Photography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simply one form of photographic artistry to mix the real with the surreal. Rather than simply building a scale model diorama portraying some kind of scene, the idea is to integrate true-scale, real-world objects, foods or 'entities' into the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Start experimenting with arranging a different subject matter (small toy, miniature, cut out from magazine) with items around your home.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50 mini ideas video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“50 Cool Miniature Photography Ideas”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objects around the house did you see in the YouTube video?  I saw a carrot and whistle as just a few.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80292" y="6132493"/>
            <a:ext cx="398449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Which point of view works best for you? Edit that photo on your phone using the default edit on phone or try a new APP such as Snapseed.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2631" y="5073850"/>
            <a:ext cx="2071538" cy="186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5609492" y="7086600"/>
            <a:ext cx="19343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 above ^ was created with sugar.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0292" y="5073850"/>
            <a:ext cx="38438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#2: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several photos of your set up from different points of view with another subject matter.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80292" y="7302044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Snapseed features: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292" y="7638677"/>
            <a:ext cx="1314938" cy="23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0247" y="7669307"/>
            <a:ext cx="1345968" cy="238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1232" y="7625649"/>
            <a:ext cx="1379482" cy="244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22631" y="429611"/>
            <a:ext cx="1515157" cy="171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246185" y="228600"/>
            <a:ext cx="5926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cut outs (photo cred. K.Campbell: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85" y="536377"/>
            <a:ext cx="2775751" cy="379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9191" y="536376"/>
            <a:ext cx="3438707" cy="379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810" y="4615104"/>
            <a:ext cx="2986381" cy="45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2961" y="4615104"/>
            <a:ext cx="3596054" cy="479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211015" y="158262"/>
            <a:ext cx="54336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examples with magazine cut outs with some humor. Photo credit K. Campbell (some edited in Snapseed).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81482"/>
            <a:ext cx="3558873" cy="478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5331" y="681482"/>
            <a:ext cx="3666392" cy="488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80" y="5464497"/>
            <a:ext cx="3420208" cy="4560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237892" y="6559062"/>
            <a:ext cx="24090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“REAL” people were eaten in this photo.  LOL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